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1" r:id="rId3"/>
    <p:sldId id="262" r:id="rId4"/>
    <p:sldId id="259" r:id="rId5"/>
    <p:sldId id="260" r:id="rId6"/>
    <p:sldId id="263" r:id="rId7"/>
    <p:sldId id="264" r:id="rId8"/>
    <p:sldId id="265" r:id="rId9"/>
    <p:sldId id="266" r:id="rId10"/>
    <p:sldId id="268" r:id="rId11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52" d="100"/>
          <a:sy n="52" d="100"/>
        </p:scale>
        <p:origin x="-2274" y="-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Cataloug Front Page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tGPT Image Jul 13, 2026, 07_19_0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C-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7999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C-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C-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C-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C-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C-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C-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C-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MB PC</dc:creator>
  <cp:lastModifiedBy>Agrawal</cp:lastModifiedBy>
  <cp:revision>12</cp:revision>
  <dcterms:created xsi:type="dcterms:W3CDTF">2006-08-16T00:00:00Z</dcterms:created>
  <dcterms:modified xsi:type="dcterms:W3CDTF">2026-07-14T03:26:03Z</dcterms:modified>
</cp:coreProperties>
</file>